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0212" y="1905000"/>
            <a:ext cx="8791575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22932"/>
            <a:ext cx="9465964" cy="6035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75100"/>
            <a:ext cx="9505054" cy="5952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430" y="1340768"/>
            <a:ext cx="1167765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6805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052351"/>
            <a:ext cx="8143875" cy="180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335699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7765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6093296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144125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15719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0680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8717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42088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13324" y="242088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3501008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60764" y="3501008"/>
            <a:ext cx="11194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96700" cy="4629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6" y="5085184"/>
            <a:ext cx="3456384" cy="668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9225"/>
            <a:ext cx="1168717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299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484784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2420888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980728"/>
            <a:ext cx="10038528" cy="5766370"/>
            <a:chOff x="335360" y="1196752"/>
            <a:chExt cx="10699776" cy="68522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196752"/>
              <a:ext cx="10687050" cy="1190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7136" y="2276872"/>
              <a:ext cx="10668000" cy="57721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301276" y="5445224"/>
            <a:ext cx="44346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01276" y="6162854"/>
            <a:ext cx="44346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8487568" cy="577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0610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7918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67752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78702"/>
            <a:ext cx="9073008" cy="6079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3472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7" y="1268760"/>
            <a:ext cx="3213845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877142"/>
            <a:ext cx="7200800" cy="6238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3855676"/>
            <a:ext cx="1224136" cy="5094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5380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417476"/>
            <a:ext cx="576064" cy="579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3356992"/>
            <a:ext cx="2592288" cy="579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15719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59192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29309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645024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85367" y="3645024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208914" cy="53507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7468" y="3068960"/>
            <a:ext cx="9704858" cy="3622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529390" cy="53637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515719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2026-01-15T08:52:53Z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